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3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719"/>
    <a:srgbClr val="ED4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99" d="100"/>
          <a:sy n="99" d="100"/>
        </p:scale>
        <p:origin x="52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EB433-BBA1-B041-8B98-EB167A68E5E5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29646-0AB9-F348-AE1C-4FAEFC2DB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29646-0AB9-F348-AE1C-4FAEFC2DB2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98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6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0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9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3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3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5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9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5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8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17593-0633-6144-BEB9-FC9A6F813327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1BEBD-9EF1-DA4E-A3F2-9492E642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58490" y="402653"/>
            <a:ext cx="6096000" cy="3877734"/>
            <a:chOff x="2933700" y="1490132"/>
            <a:chExt cx="6096000" cy="38777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400" y="1490132"/>
              <a:ext cx="2908300" cy="387773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700" y="1490133"/>
              <a:ext cx="2908300" cy="3877733"/>
            </a:xfrm>
            <a:prstGeom prst="rect">
              <a:avLst/>
            </a:prstGeom>
          </p:spPr>
        </p:pic>
        <p:sp>
          <p:nvSpPr>
            <p:cNvPr id="6" name="Donut 5"/>
            <p:cNvSpPr/>
            <p:nvPr/>
          </p:nvSpPr>
          <p:spPr>
            <a:xfrm>
              <a:off x="4298950" y="3428998"/>
              <a:ext cx="711200" cy="660400"/>
            </a:xfrm>
            <a:prstGeom prst="donut">
              <a:avLst>
                <a:gd name="adj" fmla="val 10402"/>
              </a:avLst>
            </a:prstGeom>
            <a:solidFill>
              <a:srgbClr val="F29719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7385050" y="2044700"/>
              <a:ext cx="869950" cy="1384298"/>
            </a:xfrm>
            <a:prstGeom prst="donut">
              <a:avLst>
                <a:gd name="adj" fmla="val 10402"/>
              </a:avLst>
            </a:prstGeom>
            <a:solidFill>
              <a:srgbClr val="F29719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291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72413" y="416688"/>
            <a:ext cx="7264483" cy="4369445"/>
            <a:chOff x="1272413" y="416688"/>
            <a:chExt cx="7264483" cy="43694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26232" y="962869"/>
              <a:ext cx="4369443" cy="32770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13631" y="962869"/>
              <a:ext cx="4369445" cy="3277084"/>
            </a:xfrm>
            <a:prstGeom prst="rect">
              <a:avLst/>
            </a:prstGeom>
          </p:spPr>
        </p:pic>
        <p:sp>
          <p:nvSpPr>
            <p:cNvPr id="6" name="Donut 5"/>
            <p:cNvSpPr/>
            <p:nvPr/>
          </p:nvSpPr>
          <p:spPr>
            <a:xfrm>
              <a:off x="1710995" y="2318198"/>
              <a:ext cx="1070841" cy="696601"/>
            </a:xfrm>
            <a:prstGeom prst="donut">
              <a:avLst>
                <a:gd name="adj" fmla="val 10402"/>
              </a:avLst>
            </a:prstGeom>
            <a:solidFill>
              <a:srgbClr val="F29719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6441001" y="3181081"/>
              <a:ext cx="681016" cy="1321715"/>
            </a:xfrm>
            <a:prstGeom prst="donut">
              <a:avLst>
                <a:gd name="adj" fmla="val 10402"/>
              </a:avLst>
            </a:prstGeom>
            <a:solidFill>
              <a:srgbClr val="F29719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0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967701" y="549938"/>
            <a:ext cx="6819747" cy="5862160"/>
            <a:chOff x="3967701" y="549938"/>
            <a:chExt cx="6819747" cy="58621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2" t="62636" r="56966" b="27098"/>
            <a:stretch/>
          </p:blipFill>
          <p:spPr>
            <a:xfrm rot="5400000">
              <a:off x="3852836" y="664803"/>
              <a:ext cx="2681308" cy="24515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9" name="Group 8"/>
            <p:cNvGrpSpPr/>
            <p:nvPr/>
          </p:nvGrpSpPr>
          <p:grpSpPr>
            <a:xfrm>
              <a:off x="6974235" y="1482811"/>
              <a:ext cx="3813213" cy="4929287"/>
              <a:chOff x="5765368" y="662224"/>
              <a:chExt cx="4449300" cy="576537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7" r="6123" b="6177"/>
              <a:stretch/>
            </p:blipFill>
            <p:spPr>
              <a:xfrm rot="5400000">
                <a:off x="5107331" y="1320261"/>
                <a:ext cx="5765374" cy="4449300"/>
              </a:xfrm>
              <a:prstGeom prst="rect">
                <a:avLst/>
              </a:prstGeom>
            </p:spPr>
          </p:pic>
          <p:sp>
            <p:nvSpPr>
              <p:cNvPr id="7" name="Donut 6"/>
              <p:cNvSpPr/>
              <p:nvPr/>
            </p:nvSpPr>
            <p:spPr>
              <a:xfrm rot="10800000">
                <a:off x="6593761" y="2522645"/>
                <a:ext cx="730219" cy="923017"/>
              </a:xfrm>
              <a:prstGeom prst="donut">
                <a:avLst>
                  <a:gd name="adj" fmla="val 10402"/>
                </a:avLst>
              </a:prstGeom>
              <a:solidFill>
                <a:srgbClr val="F29719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ight Arrow 7"/>
            <p:cNvSpPr/>
            <p:nvPr/>
          </p:nvSpPr>
          <p:spPr>
            <a:xfrm rot="12466752">
              <a:off x="5508860" y="2384352"/>
              <a:ext cx="2213600" cy="383192"/>
            </a:xfrm>
            <a:prstGeom prst="rightArrow">
              <a:avLst/>
            </a:prstGeom>
            <a:solidFill>
              <a:srgbClr val="F29719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230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1684" y="1677011"/>
            <a:ext cx="6426558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/>
              <a:t>ADDITIONAL</a:t>
            </a:r>
            <a:br>
              <a:rPr lang="en-US" sz="6000" b="1" dirty="0" smtClean="0"/>
            </a:br>
            <a:endParaRPr lang="en-US" sz="6000" b="1" dirty="0" smtClean="0"/>
          </a:p>
          <a:p>
            <a:pPr algn="ctr"/>
            <a:r>
              <a:rPr lang="en-US" sz="6000" b="1" dirty="0" smtClean="0"/>
              <a:t>IMAGES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64048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49299" y="1953237"/>
            <a:ext cx="9144000" cy="3365738"/>
            <a:chOff x="749299" y="1953237"/>
            <a:chExt cx="9144000" cy="33657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16" r="28263" b="37418"/>
            <a:stretch/>
          </p:blipFill>
          <p:spPr>
            <a:xfrm rot="10800000">
              <a:off x="6117465" y="1953237"/>
              <a:ext cx="3775834" cy="13566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87" b="36273"/>
            <a:stretch/>
          </p:blipFill>
          <p:spPr>
            <a:xfrm rot="10800000">
              <a:off x="749299" y="3567448"/>
              <a:ext cx="9144000" cy="175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294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0" y="862884"/>
            <a:ext cx="9144000" cy="4082603"/>
            <a:chOff x="1524000" y="862884"/>
            <a:chExt cx="9144000" cy="40826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6" b="28263"/>
            <a:stretch/>
          </p:blipFill>
          <p:spPr>
            <a:xfrm>
              <a:off x="1524000" y="862884"/>
              <a:ext cx="9144000" cy="4082603"/>
            </a:xfrm>
            <a:prstGeom prst="rect">
              <a:avLst/>
            </a:prstGeom>
          </p:spPr>
        </p:pic>
        <p:sp>
          <p:nvSpPr>
            <p:cNvPr id="5" name="Donut 4"/>
            <p:cNvSpPr/>
            <p:nvPr/>
          </p:nvSpPr>
          <p:spPr>
            <a:xfrm>
              <a:off x="1524000" y="2318198"/>
              <a:ext cx="2185115" cy="2189408"/>
            </a:xfrm>
            <a:prstGeom prst="donut">
              <a:avLst>
                <a:gd name="adj" fmla="val 4253"/>
              </a:avLst>
            </a:prstGeom>
            <a:solidFill>
              <a:srgbClr val="F29719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474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6" b="28263"/>
          <a:stretch/>
        </p:blipFill>
        <p:spPr>
          <a:xfrm>
            <a:off x="1524000" y="862884"/>
            <a:ext cx="9144000" cy="4082603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3730580" y="2369712"/>
            <a:ext cx="2365420" cy="2266682"/>
          </a:xfrm>
          <a:prstGeom prst="donut">
            <a:avLst>
              <a:gd name="adj" fmla="val 4253"/>
            </a:avLst>
          </a:prstGeom>
          <a:solidFill>
            <a:srgbClr val="F29719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71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0150" y="1197734"/>
            <a:ext cx="11204622" cy="2479184"/>
            <a:chOff x="90150" y="1197734"/>
            <a:chExt cx="11204622" cy="2479184"/>
          </a:xfrm>
        </p:grpSpPr>
        <p:grpSp>
          <p:nvGrpSpPr>
            <p:cNvPr id="6" name="Group 5"/>
            <p:cNvGrpSpPr/>
            <p:nvPr/>
          </p:nvGrpSpPr>
          <p:grpSpPr>
            <a:xfrm>
              <a:off x="309091" y="1197734"/>
              <a:ext cx="10985681" cy="2395471"/>
              <a:chOff x="309091" y="1197734"/>
              <a:chExt cx="10985681" cy="239547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4900" r="814" b="28940"/>
              <a:stretch/>
            </p:blipFill>
            <p:spPr>
              <a:xfrm>
                <a:off x="309091" y="1197734"/>
                <a:ext cx="5640948" cy="2395471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8" r="9641" b="49371"/>
              <a:stretch/>
            </p:blipFill>
            <p:spPr>
              <a:xfrm>
                <a:off x="6168980" y="1197734"/>
                <a:ext cx="5125792" cy="2395471"/>
              </a:xfrm>
              <a:prstGeom prst="rect">
                <a:avLst/>
              </a:prstGeom>
            </p:spPr>
          </p:pic>
        </p:grpSp>
        <p:sp>
          <p:nvSpPr>
            <p:cNvPr id="8" name="Donut 7"/>
            <p:cNvSpPr/>
            <p:nvPr/>
          </p:nvSpPr>
          <p:spPr>
            <a:xfrm>
              <a:off x="90150" y="3202544"/>
              <a:ext cx="2472746" cy="474374"/>
            </a:xfrm>
            <a:prstGeom prst="donut">
              <a:avLst>
                <a:gd name="adj" fmla="val 4253"/>
              </a:avLst>
            </a:prstGeom>
            <a:solidFill>
              <a:srgbClr val="F29719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/>
          </p:nvSpPr>
          <p:spPr>
            <a:xfrm>
              <a:off x="5911403" y="3138149"/>
              <a:ext cx="2472746" cy="474374"/>
            </a:xfrm>
            <a:prstGeom prst="donut">
              <a:avLst>
                <a:gd name="adj" fmla="val 4253"/>
              </a:avLst>
            </a:prstGeom>
            <a:solidFill>
              <a:srgbClr val="F29719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0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64417" y="618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12122" y="1107582"/>
            <a:ext cx="10985681" cy="2414789"/>
            <a:chOff x="309091" y="1197734"/>
            <a:chExt cx="10985681" cy="2414789"/>
          </a:xfrm>
        </p:grpSpPr>
        <p:grpSp>
          <p:nvGrpSpPr>
            <p:cNvPr id="10" name="Group 9"/>
            <p:cNvGrpSpPr/>
            <p:nvPr/>
          </p:nvGrpSpPr>
          <p:grpSpPr>
            <a:xfrm>
              <a:off x="309091" y="1197734"/>
              <a:ext cx="10985681" cy="2414789"/>
              <a:chOff x="309091" y="1197734"/>
              <a:chExt cx="10985681" cy="241478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09091" y="1197734"/>
                <a:ext cx="10985681" cy="2395471"/>
                <a:chOff x="309091" y="1197734"/>
                <a:chExt cx="10985681" cy="2395471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14900" r="814" b="28940"/>
                <a:stretch/>
              </p:blipFill>
              <p:spPr>
                <a:xfrm>
                  <a:off x="309091" y="1197734"/>
                  <a:ext cx="5640948" cy="2395471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08" r="9641" b="49371"/>
                <a:stretch/>
              </p:blipFill>
              <p:spPr>
                <a:xfrm>
                  <a:off x="6168980" y="1197734"/>
                  <a:ext cx="5125792" cy="2395471"/>
                </a:xfrm>
                <a:prstGeom prst="rect">
                  <a:avLst/>
                </a:prstGeom>
              </p:spPr>
            </p:pic>
          </p:grpSp>
          <p:sp>
            <p:nvSpPr>
              <p:cNvPr id="8" name="Donut 7"/>
              <p:cNvSpPr/>
              <p:nvPr/>
            </p:nvSpPr>
            <p:spPr>
              <a:xfrm>
                <a:off x="3129565" y="3138149"/>
                <a:ext cx="1455315" cy="474374"/>
              </a:xfrm>
              <a:prstGeom prst="donut">
                <a:avLst>
                  <a:gd name="adj" fmla="val 4253"/>
                </a:avLst>
              </a:prstGeom>
              <a:solidFill>
                <a:srgbClr val="F29719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Donut 11"/>
            <p:cNvSpPr/>
            <p:nvPr/>
          </p:nvSpPr>
          <p:spPr>
            <a:xfrm>
              <a:off x="8884274" y="3138149"/>
              <a:ext cx="1455315" cy="474374"/>
            </a:xfrm>
            <a:prstGeom prst="donut">
              <a:avLst>
                <a:gd name="adj" fmla="val 4253"/>
              </a:avLst>
            </a:prstGeom>
            <a:solidFill>
              <a:srgbClr val="F29719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90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38400" y="528034"/>
            <a:ext cx="6576811" cy="4932608"/>
            <a:chOff x="2438400" y="528034"/>
            <a:chExt cx="6576811" cy="49326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528034"/>
              <a:ext cx="6576811" cy="4932608"/>
            </a:xfrm>
            <a:prstGeom prst="rect">
              <a:avLst/>
            </a:prstGeom>
          </p:spPr>
        </p:pic>
        <p:sp>
          <p:nvSpPr>
            <p:cNvPr id="5" name="Donut 4"/>
            <p:cNvSpPr/>
            <p:nvPr/>
          </p:nvSpPr>
          <p:spPr>
            <a:xfrm>
              <a:off x="4863921" y="3676918"/>
              <a:ext cx="3494468" cy="1526148"/>
            </a:xfrm>
            <a:prstGeom prst="donut">
              <a:avLst>
                <a:gd name="adj" fmla="val 4253"/>
              </a:avLst>
            </a:prstGeom>
            <a:solidFill>
              <a:srgbClr val="F29719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95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19100" y="990599"/>
            <a:ext cx="9956800" cy="4762501"/>
            <a:chOff x="419100" y="990599"/>
            <a:chExt cx="9956800" cy="4762501"/>
          </a:xfrm>
        </p:grpSpPr>
        <p:grpSp>
          <p:nvGrpSpPr>
            <p:cNvPr id="9" name="Group 8"/>
            <p:cNvGrpSpPr/>
            <p:nvPr/>
          </p:nvGrpSpPr>
          <p:grpSpPr>
            <a:xfrm>
              <a:off x="419100" y="990599"/>
              <a:ext cx="9956800" cy="4762501"/>
              <a:chOff x="419100" y="990599"/>
              <a:chExt cx="9956800" cy="4762501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19100" y="990599"/>
                <a:ext cx="9956800" cy="4762501"/>
                <a:chOff x="419100" y="990599"/>
                <a:chExt cx="9956800" cy="4762501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024" y="990599"/>
                  <a:ext cx="3571876" cy="4762501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100" y="1409700"/>
                  <a:ext cx="5791200" cy="4343400"/>
                </a:xfrm>
                <a:prstGeom prst="rect">
                  <a:avLst/>
                </a:prstGeom>
              </p:spPr>
            </p:pic>
          </p:grpSp>
          <p:sp>
            <p:nvSpPr>
              <p:cNvPr id="6" name="Right Arrow 5"/>
              <p:cNvSpPr/>
              <p:nvPr/>
            </p:nvSpPr>
            <p:spPr>
              <a:xfrm rot="5400000">
                <a:off x="951427" y="2500827"/>
                <a:ext cx="1168400" cy="306946"/>
              </a:xfrm>
              <a:prstGeom prst="rightArrow">
                <a:avLst/>
              </a:prstGeom>
              <a:solidFill>
                <a:srgbClr val="F29719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ight Arrow 6"/>
            <p:cNvSpPr/>
            <p:nvPr/>
          </p:nvSpPr>
          <p:spPr>
            <a:xfrm rot="5400000">
              <a:off x="8876227" y="2500827"/>
              <a:ext cx="1168400" cy="306946"/>
            </a:xfrm>
            <a:prstGeom prst="rightArrow">
              <a:avLst/>
            </a:prstGeom>
            <a:solidFill>
              <a:srgbClr val="F29719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8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57400" y="1092200"/>
            <a:ext cx="6521451" cy="3987800"/>
            <a:chOff x="1676400" y="1282700"/>
            <a:chExt cx="6521451" cy="3987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1282700"/>
              <a:ext cx="2990850" cy="3987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001" y="1282700"/>
              <a:ext cx="2990850" cy="398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1031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6100" y="1816097"/>
            <a:ext cx="9178193" cy="2725803"/>
            <a:chOff x="546100" y="1816097"/>
            <a:chExt cx="9178193" cy="27258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0" t="49572" r="20719" b="20891"/>
            <a:stretch/>
          </p:blipFill>
          <p:spPr>
            <a:xfrm>
              <a:off x="6737761" y="1816097"/>
              <a:ext cx="2986532" cy="272580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98" t="41602" r="18346" b="27907"/>
            <a:stretch/>
          </p:blipFill>
          <p:spPr>
            <a:xfrm>
              <a:off x="546100" y="1816099"/>
              <a:ext cx="2933699" cy="27258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02" t="51113" r="39169" b="19863"/>
            <a:stretch/>
          </p:blipFill>
          <p:spPr>
            <a:xfrm>
              <a:off x="3794124" y="1816098"/>
              <a:ext cx="2629312" cy="2725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38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210983" y="381000"/>
            <a:ext cx="4171950" cy="4686300"/>
            <a:chOff x="3210983" y="381000"/>
            <a:chExt cx="4171950" cy="46863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54"/>
            <a:stretch/>
          </p:blipFill>
          <p:spPr>
            <a:xfrm>
              <a:off x="3210983" y="381000"/>
              <a:ext cx="4171950" cy="4686300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 rot="7561646">
              <a:off x="5397500" y="1847851"/>
              <a:ext cx="2019300" cy="444500"/>
            </a:xfrm>
            <a:prstGeom prst="rightArrow">
              <a:avLst/>
            </a:prstGeom>
            <a:solidFill>
              <a:srgbClr val="F29719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0983" y="381000"/>
            <a:ext cx="4171950" cy="4686300"/>
            <a:chOff x="3210983" y="381000"/>
            <a:chExt cx="4171950" cy="46863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54"/>
            <a:stretch/>
          </p:blipFill>
          <p:spPr>
            <a:xfrm>
              <a:off x="3210983" y="381000"/>
              <a:ext cx="4171950" cy="4686300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 rot="7561646">
              <a:off x="5397500" y="1847851"/>
              <a:ext cx="2019300" cy="444500"/>
            </a:xfrm>
            <a:prstGeom prst="rightArrow">
              <a:avLst/>
            </a:prstGeom>
            <a:solidFill>
              <a:srgbClr val="F29719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427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55"/>
          <a:stretch/>
        </p:blipFill>
        <p:spPr>
          <a:xfrm>
            <a:off x="3340100" y="711200"/>
            <a:ext cx="51435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671344" y="488198"/>
            <a:ext cx="5424441" cy="5096106"/>
            <a:chOff x="3641501" y="526506"/>
            <a:chExt cx="6462443" cy="59114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1" t="5058" r="21126" b="15277"/>
            <a:stretch/>
          </p:blipFill>
          <p:spPr>
            <a:xfrm rot="10800000">
              <a:off x="7247524" y="1768298"/>
              <a:ext cx="2856420" cy="4669662"/>
            </a:xfrm>
            <a:prstGeom prst="rect">
              <a:avLst/>
            </a:prstGeom>
          </p:spPr>
        </p:pic>
        <p:sp>
          <p:nvSpPr>
            <p:cNvPr id="5" name="Donut 4"/>
            <p:cNvSpPr/>
            <p:nvPr/>
          </p:nvSpPr>
          <p:spPr>
            <a:xfrm rot="10800000">
              <a:off x="7612866" y="2344611"/>
              <a:ext cx="869950" cy="1070694"/>
            </a:xfrm>
            <a:prstGeom prst="donut">
              <a:avLst>
                <a:gd name="adj" fmla="val 10402"/>
              </a:avLst>
            </a:prstGeom>
            <a:solidFill>
              <a:srgbClr val="F29719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35" t="59365" r="31488" b="27852"/>
            <a:stretch/>
          </p:blipFill>
          <p:spPr>
            <a:xfrm rot="10800000">
              <a:off x="3641501" y="526506"/>
              <a:ext cx="2525796" cy="266110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Right Arrow 9"/>
            <p:cNvSpPr/>
            <p:nvPr/>
          </p:nvSpPr>
          <p:spPr>
            <a:xfrm rot="11854202">
              <a:off x="5684290" y="2122361"/>
              <a:ext cx="1826397" cy="444500"/>
            </a:xfrm>
            <a:prstGeom prst="rightArrow">
              <a:avLst/>
            </a:prstGeom>
            <a:solidFill>
              <a:srgbClr val="F29719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4265624" y="2732049"/>
              <a:ext cx="479235" cy="11151"/>
            </a:xfrm>
            <a:prstGeom prst="line">
              <a:avLst/>
            </a:prstGeom>
            <a:solidFill>
              <a:srgbClr val="F29719"/>
            </a:solidFill>
            <a:ln w="57150">
              <a:solidFill>
                <a:srgbClr val="F297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8878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8805" y="2909432"/>
            <a:ext cx="642655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/>
              <a:t>REPLACED IMAGES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3064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03887" y="887761"/>
            <a:ext cx="7780958" cy="4845935"/>
            <a:chOff x="2325859" y="798654"/>
            <a:chExt cx="7780958" cy="48459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720117" y="1404396"/>
              <a:ext cx="4845934" cy="363445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143084" y="798654"/>
              <a:ext cx="5963733" cy="4845935"/>
              <a:chOff x="4310510" y="798654"/>
              <a:chExt cx="5963733" cy="484593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034050" y="1404396"/>
                <a:ext cx="4845935" cy="3634451"/>
              </a:xfrm>
              <a:prstGeom prst="rect">
                <a:avLst/>
              </a:prstGeom>
            </p:spPr>
          </p:pic>
          <p:sp>
            <p:nvSpPr>
              <p:cNvPr id="7" name="Donut 6"/>
              <p:cNvSpPr/>
              <p:nvPr/>
            </p:nvSpPr>
            <p:spPr>
              <a:xfrm>
                <a:off x="4310510" y="3786389"/>
                <a:ext cx="703550" cy="722358"/>
              </a:xfrm>
              <a:prstGeom prst="donut">
                <a:avLst>
                  <a:gd name="adj" fmla="val 10402"/>
                </a:avLst>
              </a:prstGeom>
              <a:solidFill>
                <a:srgbClr val="F29719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Donut 7"/>
              <p:cNvSpPr/>
              <p:nvPr/>
            </p:nvSpPr>
            <p:spPr>
              <a:xfrm>
                <a:off x="8603046" y="984097"/>
                <a:ext cx="991714" cy="1993627"/>
              </a:xfrm>
              <a:prstGeom prst="donut">
                <a:avLst>
                  <a:gd name="adj" fmla="val 10402"/>
                </a:avLst>
              </a:prstGeom>
              <a:solidFill>
                <a:srgbClr val="F29719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0618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12961</TotalTime>
  <Words>5</Words>
  <Application>Microsoft Macintosh PowerPoint</Application>
  <PresentationFormat>Widescreen</PresentationFormat>
  <Paragraphs>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Fleming</dc:creator>
  <cp:lastModifiedBy>Jordan Fleming</cp:lastModifiedBy>
  <cp:revision>15</cp:revision>
  <dcterms:created xsi:type="dcterms:W3CDTF">2017-07-07T14:52:14Z</dcterms:created>
  <dcterms:modified xsi:type="dcterms:W3CDTF">2017-07-17T14:16:26Z</dcterms:modified>
</cp:coreProperties>
</file>